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49DA0BA-37B6-4244-82E5-A1F1FA3CD9FC}" type="datetimeFigureOut">
              <a:rPr lang="en-AU" smtClean="0"/>
              <a:t>3/03/2013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D213E14-3209-44D6-BA22-FE4698D8939F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Aaran Paalendra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City Of Monash</a:t>
            </a:r>
            <a:endParaRPr lang="en-AU" dirty="0"/>
          </a:p>
        </p:txBody>
      </p:sp>
      <p:pic>
        <p:nvPicPr>
          <p:cNvPr id="1026" name="Picture 2" descr="http://www.roadsignsaust.com.au/images/clients/monash-city-council-16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140968"/>
            <a:ext cx="284110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52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4800" dirty="0" smtClean="0">
                <a:solidFill>
                  <a:srgbClr val="FF0000"/>
                </a:solidFill>
                <a:latin typeface="Berlin Sans FB Demi" pitchFamily="34" charset="0"/>
              </a:rPr>
              <a:t>Mayor:         Deputy Mayor:</a:t>
            </a:r>
            <a:endParaRPr lang="en-AU" dirty="0" smtClean="0">
              <a:solidFill>
                <a:srgbClr val="FF0000"/>
              </a:solidFill>
              <a:latin typeface="Berlin Sans FB Demi" pitchFamily="34" charset="0"/>
            </a:endParaRPr>
          </a:p>
          <a:p>
            <a:pPr marL="0" indent="0">
              <a:buNone/>
            </a:pPr>
            <a:r>
              <a:rPr lang="en-AU" sz="3200" b="1" dirty="0" err="1">
                <a:latin typeface="Berlin Sans FB Demi" pitchFamily="34" charset="0"/>
              </a:rPr>
              <a:t>Micaela</a:t>
            </a:r>
            <a:r>
              <a:rPr lang="en-AU" sz="3200" b="1" dirty="0">
                <a:latin typeface="Berlin Sans FB Demi" pitchFamily="34" charset="0"/>
              </a:rPr>
              <a:t> </a:t>
            </a:r>
            <a:r>
              <a:rPr lang="en-AU" sz="3200" b="1" dirty="0" err="1" smtClean="0">
                <a:latin typeface="Berlin Sans FB Demi" pitchFamily="34" charset="0"/>
              </a:rPr>
              <a:t>Drieberg</a:t>
            </a:r>
            <a:r>
              <a:rPr lang="en-AU" sz="3200" b="1" dirty="0" smtClean="0">
                <a:latin typeface="Berlin Sans FB Demi" pitchFamily="34" charset="0"/>
              </a:rPr>
              <a:t>                </a:t>
            </a:r>
            <a:r>
              <a:rPr lang="en-AU" sz="3200" b="1" dirty="0" err="1">
                <a:latin typeface="Berlin Sans FB Demi" pitchFamily="34" charset="0"/>
              </a:rPr>
              <a:t>Jieh</a:t>
            </a:r>
            <a:r>
              <a:rPr lang="en-AU" sz="3200" b="1" dirty="0">
                <a:latin typeface="Berlin Sans FB Demi" pitchFamily="34" charset="0"/>
              </a:rPr>
              <a:t>-Yung </a:t>
            </a:r>
            <a:r>
              <a:rPr lang="en-AU" sz="3200" b="1" dirty="0" smtClean="0">
                <a:latin typeface="Berlin Sans FB Demi" pitchFamily="34" charset="0"/>
              </a:rPr>
              <a:t>Lo</a:t>
            </a:r>
          </a:p>
          <a:p>
            <a:pPr marL="0" indent="0">
              <a:buNone/>
            </a:pPr>
            <a:endParaRPr lang="en-AU" dirty="0" smtClean="0">
              <a:latin typeface="Berlin Sans FB Demi" pitchFamily="34" charset="0"/>
            </a:endParaRPr>
          </a:p>
          <a:p>
            <a:pPr marL="0" indent="0">
              <a:buNone/>
            </a:pPr>
            <a:endParaRPr lang="en-AU" dirty="0">
              <a:latin typeface="Berlin Sans FB Demi" pitchFamily="34" charset="0"/>
            </a:endParaRPr>
          </a:p>
          <a:p>
            <a:pPr marL="0" indent="0">
              <a:buNone/>
            </a:pPr>
            <a:r>
              <a:rPr lang="en-AU" sz="4000" dirty="0" err="1" smtClean="0">
                <a:latin typeface="Berlin Sans FB Demi" pitchFamily="34" charset="0"/>
              </a:rPr>
              <a:t>Micaela</a:t>
            </a:r>
            <a:r>
              <a:rPr lang="en-AU" sz="4000" dirty="0" smtClean="0">
                <a:latin typeface="Berlin Sans FB Demi" pitchFamily="34" charset="0"/>
              </a:rPr>
              <a:t> </a:t>
            </a:r>
            <a:r>
              <a:rPr lang="en-AU" sz="4000" dirty="0" err="1" smtClean="0">
                <a:latin typeface="Berlin Sans FB Demi" pitchFamily="34" charset="0"/>
              </a:rPr>
              <a:t>Drieberg</a:t>
            </a:r>
            <a:r>
              <a:rPr lang="en-AU" sz="4000" dirty="0" smtClean="0">
                <a:latin typeface="Berlin Sans FB Demi" pitchFamily="34" charset="0"/>
              </a:rPr>
              <a:t> is from Mulgrave and </a:t>
            </a:r>
            <a:r>
              <a:rPr lang="en-AU" sz="4000" dirty="0" err="1" smtClean="0">
                <a:latin typeface="Berlin Sans FB Demi" pitchFamily="34" charset="0"/>
              </a:rPr>
              <a:t>Jieh</a:t>
            </a:r>
            <a:r>
              <a:rPr lang="en-AU" sz="4000" dirty="0" smtClean="0">
                <a:latin typeface="Berlin Sans FB Demi" pitchFamily="34" charset="0"/>
              </a:rPr>
              <a:t>-Yung Lo is from Mt Waverley</a:t>
            </a:r>
            <a:r>
              <a:rPr lang="en-AU" dirty="0" smtClean="0">
                <a:latin typeface="Berlin Sans FB Demi" pitchFamily="34" charset="0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Mayors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38396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sz="3200" dirty="0" smtClean="0">
                <a:latin typeface="Berlin Sans FB Demi" pitchFamily="34" charset="0"/>
              </a:rPr>
              <a:t>The City Of Monash is in charge of 14 suburbs. These Suburbs are:</a:t>
            </a:r>
          </a:p>
          <a:p>
            <a:r>
              <a:rPr lang="en-AU" sz="3200" dirty="0" smtClean="0"/>
              <a:t> Ashwood                           Mulgrave</a:t>
            </a:r>
          </a:p>
          <a:p>
            <a:r>
              <a:rPr lang="en-AU" sz="3200" dirty="0" smtClean="0"/>
              <a:t>Burwood                            Notting Hill</a:t>
            </a:r>
          </a:p>
          <a:p>
            <a:r>
              <a:rPr lang="en-AU" sz="3200" dirty="0" smtClean="0"/>
              <a:t>Chadstone                         Oakleigh </a:t>
            </a:r>
          </a:p>
          <a:p>
            <a:r>
              <a:rPr lang="en-AU" sz="3200" dirty="0" smtClean="0"/>
              <a:t>Clayton                               Oakleigh East</a:t>
            </a:r>
          </a:p>
          <a:p>
            <a:r>
              <a:rPr lang="en-AU" sz="3200" dirty="0" smtClean="0"/>
              <a:t>Glen Waverley                  Oakleigh South</a:t>
            </a:r>
          </a:p>
          <a:p>
            <a:r>
              <a:rPr lang="en-AU" sz="3200" dirty="0" smtClean="0"/>
              <a:t>Hughesdale                       Wheelers Hill</a:t>
            </a:r>
            <a:endParaRPr lang="en-AU" sz="3200" dirty="0"/>
          </a:p>
          <a:p>
            <a:r>
              <a:rPr lang="en-AU" sz="3200" dirty="0" smtClean="0"/>
              <a:t>Huntingdale</a:t>
            </a:r>
          </a:p>
          <a:p>
            <a:r>
              <a:rPr lang="en-AU" sz="3200" dirty="0" smtClean="0"/>
              <a:t>Mount Waverley</a:t>
            </a:r>
            <a:endParaRPr lang="en-AU" sz="3200" dirty="0"/>
          </a:p>
          <a:p>
            <a:endParaRPr lang="en-AU" sz="3200" dirty="0">
              <a:latin typeface="Berlin Sans FB Dem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latin typeface="Algerian" pitchFamily="82" charset="0"/>
              </a:rPr>
              <a:t>Areas</a:t>
            </a:r>
            <a:endParaRPr lang="en-AU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518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en-AU" dirty="0"/>
              <a:t>There are 27 primary and 9 secondary state-based schools in the city of </a:t>
            </a:r>
            <a:r>
              <a:rPr lang="en-AU" dirty="0" smtClean="0"/>
              <a:t>Monash.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AU" dirty="0" smtClean="0"/>
              <a:t>It is named after a commander in world war 1 named Sir John Monash.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AU" dirty="0" smtClean="0"/>
              <a:t>It </a:t>
            </a:r>
            <a:r>
              <a:rPr lang="en-AU" smtClean="0"/>
              <a:t>was established in 1994.</a:t>
            </a:r>
            <a:endParaRPr lang="en-AU" dirty="0" smtClean="0"/>
          </a:p>
          <a:p>
            <a:endParaRPr lang="en-AU" baseline="30000" dirty="0" smtClean="0"/>
          </a:p>
          <a:p>
            <a:pPr marL="285750" indent="-285750">
              <a:buFont typeface="Wingdings" pitchFamily="2" charset="2"/>
              <a:buChar char="Ø"/>
            </a:pPr>
            <a:endParaRPr lang="en-AU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Extras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3100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35</TotalTime>
  <Words>103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Mylar</vt:lpstr>
      <vt:lpstr>City Of Monash</vt:lpstr>
      <vt:lpstr>Mayors</vt:lpstr>
      <vt:lpstr>Areas</vt:lpstr>
      <vt:lpstr>Extras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Monash</dc:title>
  <dc:creator>Aaran</dc:creator>
  <cp:lastModifiedBy>Aaran</cp:lastModifiedBy>
  <cp:revision>4</cp:revision>
  <dcterms:created xsi:type="dcterms:W3CDTF">2013-03-03T04:00:08Z</dcterms:created>
  <dcterms:modified xsi:type="dcterms:W3CDTF">2013-03-03T04:35:32Z</dcterms:modified>
</cp:coreProperties>
</file>